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5" r:id="rId3"/>
    <p:sldId id="302" r:id="rId4"/>
    <p:sldId id="303" r:id="rId5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266" y="108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~)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~)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42C151B-50AF-6F07-3824-9F98914E2E1E}"/>
              </a:ext>
            </a:extLst>
          </p:cNvPr>
          <p:cNvSpPr txBox="1"/>
          <p:nvPr/>
        </p:nvSpPr>
        <p:spPr>
          <a:xfrm>
            <a:off x="4116830" y="2073507"/>
            <a:ext cx="5721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+mn-ea"/>
              </a:rPr>
              <a:t>[ </a:t>
            </a:r>
            <a:r>
              <a:rPr lang="ko-KR" altLang="ko-KR" sz="1600" b="1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물가 변동 데이터 기반 가격 추천 서비스 과일 유통 쇼핑몰</a:t>
            </a:r>
            <a:r>
              <a:rPr lang="en-US" altLang="ko-KR" sz="2400" b="1" i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+mn-ea"/>
              </a:rPr>
              <a:t>]</a:t>
            </a:r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6D5C11-0227-6AC0-A72E-BD7FA71571C8}"/>
              </a:ext>
            </a:extLst>
          </p:cNvPr>
          <p:cNvSpPr txBox="1"/>
          <p:nvPr/>
        </p:nvSpPr>
        <p:spPr>
          <a:xfrm>
            <a:off x="4202807" y="3440854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34C5AC-4D92-15EF-4C56-15F757AECE90}"/>
              </a:ext>
            </a:extLst>
          </p:cNvPr>
          <p:cNvSpPr/>
          <p:nvPr/>
        </p:nvSpPr>
        <p:spPr>
          <a:xfrm>
            <a:off x="0" y="2610757"/>
            <a:ext cx="9906000" cy="623513"/>
          </a:xfrm>
          <a:prstGeom prst="rect">
            <a:avLst/>
          </a:prstGeom>
          <a:solidFill>
            <a:srgbClr val="545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F14246A-CBC5-A976-DA3E-F2802957B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842822"/>
              </p:ext>
            </p:extLst>
          </p:nvPr>
        </p:nvGraphicFramePr>
        <p:xfrm>
          <a:off x="7188198" y="855135"/>
          <a:ext cx="2463801" cy="369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57">
                  <a:extLst>
                    <a:ext uri="{9D8B030D-6E8A-4147-A177-3AD203B41FA5}">
                      <a16:colId xmlns:a16="http://schemas.microsoft.com/office/drawing/2014/main" val="2693574630"/>
                    </a:ext>
                  </a:extLst>
                </a:gridCol>
                <a:gridCol w="1519644">
                  <a:extLst>
                    <a:ext uri="{9D8B030D-6E8A-4147-A177-3AD203B41FA5}">
                      <a16:colId xmlns:a16="http://schemas.microsoft.com/office/drawing/2014/main" val="3193022828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+mn-ea"/>
                        </a:rPr>
                        <a:t>APPLE_3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11937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F06C4E-1433-A51D-8EF9-DC7474D7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85" y="114829"/>
            <a:ext cx="2829764" cy="600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F295F-BBCA-D8DA-25C2-D85C23375551}"/>
              </a:ext>
            </a:extLst>
          </p:cNvPr>
          <p:cNvSpPr txBox="1"/>
          <p:nvPr/>
        </p:nvSpPr>
        <p:spPr>
          <a:xfrm>
            <a:off x="3170154" y="5597397"/>
            <a:ext cx="5012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3조 김정연, 안시형, </a:t>
            </a:r>
            <a:r>
              <a:rPr lang="ko-KR" altLang="en-US" dirty="0" err="1"/>
              <a:t>이동연</a:t>
            </a:r>
            <a:r>
              <a:rPr lang="ko-KR" altLang="en-US" dirty="0"/>
              <a:t>, 김민형</a:t>
            </a:r>
          </a:p>
        </p:txBody>
      </p:sp>
    </p:spTree>
    <p:extLst>
      <p:ext uri="{BB962C8B-B14F-4D97-AF65-F5344CB8AC3E}">
        <p14:creationId xmlns:p14="http://schemas.microsoft.com/office/powerpoint/2010/main" val="263605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1D269-5737-26C3-2C0F-6DD6885073ED}"/>
              </a:ext>
            </a:extLst>
          </p:cNvPr>
          <p:cNvSpPr txBox="1"/>
          <p:nvPr/>
        </p:nvSpPr>
        <p:spPr>
          <a:xfrm>
            <a:off x="4111263" y="44888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 인 내 역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1CBBC-239E-4D4A-1E16-C7EE2D6B4B43}"/>
              </a:ext>
            </a:extLst>
          </p:cNvPr>
          <p:cNvSpPr txBox="1"/>
          <p:nvPr/>
        </p:nvSpPr>
        <p:spPr>
          <a:xfrm>
            <a:off x="4111264" y="2930235"/>
            <a:ext cx="168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정 이 력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393DCFC-48AF-AFEC-5BE9-D9E6BCFD6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032043"/>
              </p:ext>
            </p:extLst>
          </p:nvPr>
        </p:nvGraphicFramePr>
        <p:xfrm>
          <a:off x="676103" y="928407"/>
          <a:ext cx="85537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3067397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223631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710759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KEPCO_3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_3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김민형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2024.07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KEPCO_3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+mn-ea"/>
                        </a:rPr>
                        <a:t>차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_3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+mn-ea"/>
                        </a:rPr>
                        <a:t>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2024.07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KEPCO_3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+mn-ea"/>
                        </a:rPr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이강욱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2024.07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623F7B-CBF0-6A32-6753-547CBD62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04818"/>
              </p:ext>
            </p:extLst>
          </p:nvPr>
        </p:nvGraphicFramePr>
        <p:xfrm>
          <a:off x="676103" y="3341870"/>
          <a:ext cx="8553798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953191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105592">
                  <a:extLst>
                    <a:ext uri="{9D8B030D-6E8A-4147-A177-3AD203B41FA5}">
                      <a16:colId xmlns:a16="http://schemas.microsoft.com/office/drawing/2014/main" val="824124530"/>
                    </a:ext>
                  </a:extLst>
                </a:gridCol>
                <a:gridCol w="3350030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2024.07.08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김민형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94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38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04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38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24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37" y="656696"/>
            <a:ext cx="5510213" cy="660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629" y="1007533"/>
            <a:ext cx="8825971" cy="8117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4863" y="333375"/>
            <a:ext cx="6260042" cy="74157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2" y="1977496"/>
            <a:ext cx="3130021" cy="370787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50" y="367771"/>
            <a:ext cx="10600796" cy="741574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1258" y="1977496"/>
            <a:ext cx="5303838" cy="37078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9996" y="849312"/>
            <a:ext cx="392113" cy="4333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37" y="656696"/>
            <a:ext cx="5510213" cy="660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629" y="1007533"/>
            <a:ext cx="8825971" cy="8117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479" y="869950"/>
            <a:ext cx="371475" cy="37147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2802996"/>
            <a:ext cx="1671638" cy="230452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558" y="897467"/>
            <a:ext cx="1203854" cy="169227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467" y="945621"/>
            <a:ext cx="1513417" cy="171979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729" y="1805516"/>
            <a:ext cx="1774825" cy="125888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758" y="4206346"/>
            <a:ext cx="1355196" cy="180922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7900" y="3098800"/>
            <a:ext cx="1382713" cy="160972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7804" y="3098800"/>
            <a:ext cx="1093788" cy="1609725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9925" y="2699808"/>
            <a:ext cx="1609725" cy="3329517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858" y="2679171"/>
            <a:ext cx="1719792" cy="3343275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840000">
            <a:off x="2703512" y="1365250"/>
            <a:ext cx="1066271" cy="106627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440000">
            <a:off x="8151812" y="3580342"/>
            <a:ext cx="811742" cy="811742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163220309" y="1164506184"/>
            <a:ext cx="1163220309" cy="1163220309"/>
            <a:chOff x="1163220309" y="1164506184"/>
            <a:chExt cx="1163220309" cy="1163220309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480000">
            <a:off x="6762221" y="2032529"/>
            <a:ext cx="722313" cy="72231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9996" y="849312"/>
            <a:ext cx="392113" cy="4333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1778</TotalTime>
  <Words>98</Words>
  <Application>Microsoft Office PowerPoint</Application>
  <PresentationFormat>A4 용지(210x297mm)</PresentationFormat>
  <Paragraphs>43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Minhyeong Kim</cp:lastModifiedBy>
  <cp:revision>141</cp:revision>
  <cp:lastPrinted>2022-07-25T00:54:19Z</cp:lastPrinted>
  <dcterms:created xsi:type="dcterms:W3CDTF">2021-03-03T02:11:26Z</dcterms:created>
  <dcterms:modified xsi:type="dcterms:W3CDTF">2024-07-16T00:08:51Z</dcterms:modified>
</cp:coreProperties>
</file>